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9" r:id="rId1"/>
    <p:sldMasterId id="2147483687" r:id="rId2"/>
  </p:sldMasterIdLst>
  <p:notesMasterIdLst>
    <p:notesMasterId r:id="rId8"/>
  </p:notesMasterIdLst>
  <p:sldIdLst>
    <p:sldId id="256" r:id="rId3"/>
    <p:sldId id="257" r:id="rId4"/>
    <p:sldId id="267" r:id="rId5"/>
    <p:sldId id="268" r:id="rId6"/>
    <p:sldId id="26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DCA320-8B9B-4EC9-8F65-5DBC3F4FB997}" type="datetimeFigureOut">
              <a:rPr lang="en-GB" smtClean="0"/>
              <a:t>20/11/2020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083E5B-C56A-4113-9CD9-6D13DC09A289}" type="slidenum">
              <a:rPr lang="en-GB" smtClean="0"/>
              <a:t>‹#›</a:t>
            </a:fld>
            <a:endParaRPr lang="en-GB"/>
          </a:p>
        </p:txBody>
      </p:sp>
    </p:spTree>
    <p:extLst>
      <p:ext uri="{BB962C8B-B14F-4D97-AF65-F5344CB8AC3E}">
        <p14:creationId xmlns:p14="http://schemas.microsoft.com/office/powerpoint/2010/main" val="670318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083E5B-C56A-4113-9CD9-6D13DC09A289}" type="slidenum">
              <a:rPr lang="en-GB" smtClean="0"/>
              <a:t>2</a:t>
            </a:fld>
            <a:endParaRPr lang="en-GB"/>
          </a:p>
        </p:txBody>
      </p:sp>
    </p:spTree>
    <p:extLst>
      <p:ext uri="{BB962C8B-B14F-4D97-AF65-F5344CB8AC3E}">
        <p14:creationId xmlns:p14="http://schemas.microsoft.com/office/powerpoint/2010/main" val="2527365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083E5B-C56A-4113-9CD9-6D13DC09A289}" type="slidenum">
              <a:rPr lang="en-GB" smtClean="0"/>
              <a:t>3</a:t>
            </a:fld>
            <a:endParaRPr lang="en-GB"/>
          </a:p>
        </p:txBody>
      </p:sp>
    </p:spTree>
    <p:extLst>
      <p:ext uri="{BB962C8B-B14F-4D97-AF65-F5344CB8AC3E}">
        <p14:creationId xmlns:p14="http://schemas.microsoft.com/office/powerpoint/2010/main" val="3820737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083E5B-C56A-4113-9CD9-6D13DC09A289}" type="slidenum">
              <a:rPr lang="en-GB" smtClean="0"/>
              <a:t>4</a:t>
            </a:fld>
            <a:endParaRPr lang="en-GB"/>
          </a:p>
        </p:txBody>
      </p:sp>
    </p:spTree>
    <p:extLst>
      <p:ext uri="{BB962C8B-B14F-4D97-AF65-F5344CB8AC3E}">
        <p14:creationId xmlns:p14="http://schemas.microsoft.com/office/powerpoint/2010/main" val="382149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083E5B-C56A-4113-9CD9-6D13DC09A289}" type="slidenum">
              <a:rPr lang="en-GB" smtClean="0"/>
              <a:t>5</a:t>
            </a:fld>
            <a:endParaRPr lang="en-GB"/>
          </a:p>
        </p:txBody>
      </p:sp>
    </p:spTree>
    <p:extLst>
      <p:ext uri="{BB962C8B-B14F-4D97-AF65-F5344CB8AC3E}">
        <p14:creationId xmlns:p14="http://schemas.microsoft.com/office/powerpoint/2010/main" val="442282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7FD8C3-7D4D-41F1-967B-7C238D5CEA8C}" type="datetime1">
              <a:rPr lang="en-US" smtClean="0"/>
              <a:t>11/20/2020</a:t>
            </a:fld>
            <a:endParaRPr lang="en-US" dirty="0"/>
          </a:p>
        </p:txBody>
      </p:sp>
      <p:sp>
        <p:nvSpPr>
          <p:cNvPr id="5" name="Footer Placeholder 4"/>
          <p:cNvSpPr>
            <a:spLocks noGrp="1"/>
          </p:cNvSpPr>
          <p:nvPr>
            <p:ph type="ftr" sz="quarter" idx="11"/>
          </p:nvPr>
        </p:nvSpPr>
        <p:spPr/>
        <p:txBody>
          <a:bodyPr/>
          <a:lstStyle/>
          <a:p>
            <a:r>
              <a:rPr lang="en-US" smtClean="0"/>
              <a:t>The Season of Kindness</a:t>
            </a:r>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9675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5645B-8789-46DC-98F8-0038B3FEB61B}" type="datetime1">
              <a:rPr lang="en-US" smtClean="0"/>
              <a:t>11/20/2020</a:t>
            </a:fld>
            <a:endParaRPr lang="en-US" dirty="0"/>
          </a:p>
        </p:txBody>
      </p:sp>
      <p:sp>
        <p:nvSpPr>
          <p:cNvPr id="6" name="Footer Placeholder 5"/>
          <p:cNvSpPr>
            <a:spLocks noGrp="1"/>
          </p:cNvSpPr>
          <p:nvPr>
            <p:ph type="ftr" sz="quarter" idx="11"/>
          </p:nvPr>
        </p:nvSpPr>
        <p:spPr/>
        <p:txBody>
          <a:bodyPr/>
          <a:lstStyle/>
          <a:p>
            <a:r>
              <a:rPr lang="en-US" smtClean="0"/>
              <a:t>The Season of Kindness</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519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95E90-955D-4779-A730-29A2FD149A09}" type="datetime1">
              <a:rPr lang="en-US" smtClean="0"/>
              <a:t>11/20/2020</a:t>
            </a:fld>
            <a:endParaRPr lang="en-US" dirty="0"/>
          </a:p>
        </p:txBody>
      </p:sp>
      <p:sp>
        <p:nvSpPr>
          <p:cNvPr id="6" name="Footer Placeholder 5"/>
          <p:cNvSpPr>
            <a:spLocks noGrp="1"/>
          </p:cNvSpPr>
          <p:nvPr>
            <p:ph type="ftr" sz="quarter" idx="11"/>
          </p:nvPr>
        </p:nvSpPr>
        <p:spPr/>
        <p:txBody>
          <a:bodyPr/>
          <a:lstStyle/>
          <a:p>
            <a:r>
              <a:rPr lang="en-US" smtClean="0"/>
              <a:t>The Season of Kindness</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625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E4155-2839-4934-BC3A-E4BDB16D7A0A}" type="datetime1">
              <a:rPr lang="en-US" smtClean="0"/>
              <a:t>11/20/2020</a:t>
            </a:fld>
            <a:endParaRPr lang="en-US" dirty="0"/>
          </a:p>
        </p:txBody>
      </p:sp>
      <p:sp>
        <p:nvSpPr>
          <p:cNvPr id="6" name="Footer Placeholder 5"/>
          <p:cNvSpPr>
            <a:spLocks noGrp="1"/>
          </p:cNvSpPr>
          <p:nvPr>
            <p:ph type="ftr" sz="quarter" idx="11"/>
          </p:nvPr>
        </p:nvSpPr>
        <p:spPr/>
        <p:txBody>
          <a:bodyPr/>
          <a:lstStyle/>
          <a:p>
            <a:r>
              <a:rPr lang="en-US" smtClean="0"/>
              <a:t>The Season of Kindness</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508370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750EC-77D1-4F3F-BF60-8EE37298E136}" type="datetime1">
              <a:rPr lang="en-US" smtClean="0"/>
              <a:t>11/20/2020</a:t>
            </a:fld>
            <a:endParaRPr lang="en-US" dirty="0"/>
          </a:p>
        </p:txBody>
      </p:sp>
      <p:sp>
        <p:nvSpPr>
          <p:cNvPr id="6" name="Footer Placeholder 5"/>
          <p:cNvSpPr>
            <a:spLocks noGrp="1"/>
          </p:cNvSpPr>
          <p:nvPr>
            <p:ph type="ftr" sz="quarter" idx="11"/>
          </p:nvPr>
        </p:nvSpPr>
        <p:spPr/>
        <p:txBody>
          <a:bodyPr/>
          <a:lstStyle/>
          <a:p>
            <a:r>
              <a:rPr lang="en-US" smtClean="0"/>
              <a:t>The Season of Kindness</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7219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D2959D4-95C4-4C56-B614-9160B118D754}" type="datetime1">
              <a:rPr lang="en-US" smtClean="0"/>
              <a:t>11/20/2020</a:t>
            </a:fld>
            <a:endParaRPr lang="en-US" dirty="0"/>
          </a:p>
        </p:txBody>
      </p:sp>
      <p:sp>
        <p:nvSpPr>
          <p:cNvPr id="4" name="Footer Placeholder 3"/>
          <p:cNvSpPr>
            <a:spLocks noGrp="1"/>
          </p:cNvSpPr>
          <p:nvPr>
            <p:ph type="ftr" sz="quarter" idx="11"/>
          </p:nvPr>
        </p:nvSpPr>
        <p:spPr/>
        <p:txBody>
          <a:bodyPr/>
          <a:lstStyle/>
          <a:p>
            <a:r>
              <a:rPr lang="en-US" smtClean="0"/>
              <a:t>The Season of Kindness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7676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9642D9D-12F4-40FA-ABD5-34C6D980C49D}" type="datetime1">
              <a:rPr lang="en-US" smtClean="0"/>
              <a:t>11/20/2020</a:t>
            </a:fld>
            <a:endParaRPr lang="en-US" dirty="0"/>
          </a:p>
        </p:txBody>
      </p:sp>
      <p:sp>
        <p:nvSpPr>
          <p:cNvPr id="4" name="Footer Placeholder 3"/>
          <p:cNvSpPr>
            <a:spLocks noGrp="1"/>
          </p:cNvSpPr>
          <p:nvPr>
            <p:ph type="ftr" sz="quarter" idx="11"/>
          </p:nvPr>
        </p:nvSpPr>
        <p:spPr/>
        <p:txBody>
          <a:bodyPr/>
          <a:lstStyle/>
          <a:p>
            <a:r>
              <a:rPr lang="en-US" smtClean="0"/>
              <a:t>The Season of Kindness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3946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81A746-9ABF-41A5-A32F-D1232534821D}" type="datetime1">
              <a:rPr lang="en-US" smtClean="0"/>
              <a:t>11/20/2020</a:t>
            </a:fld>
            <a:endParaRPr lang="en-US" dirty="0"/>
          </a:p>
        </p:txBody>
      </p:sp>
      <p:sp>
        <p:nvSpPr>
          <p:cNvPr id="5" name="Footer Placeholder 4"/>
          <p:cNvSpPr>
            <a:spLocks noGrp="1"/>
          </p:cNvSpPr>
          <p:nvPr>
            <p:ph type="ftr" sz="quarter" idx="11"/>
          </p:nvPr>
        </p:nvSpPr>
        <p:spPr/>
        <p:txBody>
          <a:bodyPr/>
          <a:lstStyle/>
          <a:p>
            <a:r>
              <a:rPr lang="en-US" smtClean="0"/>
              <a:t>The Season of Kindness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788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5627223-C16F-46AA-A0A8-E03558A0B251}" type="datetime1">
              <a:rPr lang="en-US" smtClean="0"/>
              <a:t>11/20/2020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r>
              <a:rPr lang="en-US" smtClean="0"/>
              <a:t>The Season of Kindness</a:t>
            </a:r>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246291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739CB0B-3D20-4634-8D91-CEFECD1031B6}" type="datetime1">
              <a:rPr lang="en-US" smtClean="0"/>
              <a:t>11/20/2020</a:t>
            </a:fld>
            <a:endParaRPr lang="en-GB"/>
          </a:p>
        </p:txBody>
      </p:sp>
      <p:sp>
        <p:nvSpPr>
          <p:cNvPr id="5" name="Footer Placeholder 4"/>
          <p:cNvSpPr>
            <a:spLocks noGrp="1"/>
          </p:cNvSpPr>
          <p:nvPr>
            <p:ph type="ftr" sz="quarter" idx="11"/>
          </p:nvPr>
        </p:nvSpPr>
        <p:spPr/>
        <p:txBody>
          <a:bodyPr/>
          <a:lstStyle/>
          <a:p>
            <a:r>
              <a:rPr lang="en-GB" smtClean="0"/>
              <a:t>The Season of Kindness</a:t>
            </a:r>
            <a:endParaRPr lang="en-GB"/>
          </a:p>
        </p:txBody>
      </p:sp>
      <p:sp>
        <p:nvSpPr>
          <p:cNvPr id="6" name="Slide Number Placeholder 5"/>
          <p:cNvSpPr>
            <a:spLocks noGrp="1"/>
          </p:cNvSpPr>
          <p:nvPr>
            <p:ph type="sldNum" sz="quarter" idx="12"/>
          </p:nvPr>
        </p:nvSpPr>
        <p:spPr/>
        <p:txBody>
          <a:bodyPr/>
          <a:lstStyle/>
          <a:p>
            <a:fld id="{557AA39D-D356-473B-9647-E1912E5E9E09}" type="slidenum">
              <a:rPr lang="en-GB" smtClean="0"/>
              <a:t>‹#›</a:t>
            </a:fld>
            <a:endParaRPr lang="en-GB"/>
          </a:p>
        </p:txBody>
      </p:sp>
    </p:spTree>
    <p:extLst>
      <p:ext uri="{BB962C8B-B14F-4D97-AF65-F5344CB8AC3E}">
        <p14:creationId xmlns:p14="http://schemas.microsoft.com/office/powerpoint/2010/main" val="31180527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C6E149-A89F-4DA9-B582-7861B85E0FEF}" type="datetime1">
              <a:rPr lang="en-US" smtClean="0"/>
              <a:t>11/20/2020</a:t>
            </a:fld>
            <a:endParaRPr lang="en-GB"/>
          </a:p>
        </p:txBody>
      </p:sp>
      <p:sp>
        <p:nvSpPr>
          <p:cNvPr id="5" name="Footer Placeholder 4"/>
          <p:cNvSpPr>
            <a:spLocks noGrp="1"/>
          </p:cNvSpPr>
          <p:nvPr>
            <p:ph type="ftr" sz="quarter" idx="11"/>
          </p:nvPr>
        </p:nvSpPr>
        <p:spPr/>
        <p:txBody>
          <a:bodyPr/>
          <a:lstStyle/>
          <a:p>
            <a:r>
              <a:rPr lang="en-GB" smtClean="0"/>
              <a:t>The Season of Kindness</a:t>
            </a:r>
            <a:endParaRPr lang="en-GB"/>
          </a:p>
        </p:txBody>
      </p:sp>
      <p:sp>
        <p:nvSpPr>
          <p:cNvPr id="6" name="Slide Number Placeholder 5"/>
          <p:cNvSpPr>
            <a:spLocks noGrp="1"/>
          </p:cNvSpPr>
          <p:nvPr>
            <p:ph type="sldNum" sz="quarter" idx="12"/>
          </p:nvPr>
        </p:nvSpPr>
        <p:spPr/>
        <p:txBody>
          <a:bodyPr/>
          <a:lstStyle/>
          <a:p>
            <a:fld id="{557AA39D-D356-473B-9647-E1912E5E9E09}" type="slidenum">
              <a:rPr lang="en-GB" smtClean="0"/>
              <a:t>‹#›</a:t>
            </a:fld>
            <a:endParaRPr lang="en-GB"/>
          </a:p>
        </p:txBody>
      </p:sp>
    </p:spTree>
    <p:extLst>
      <p:ext uri="{BB962C8B-B14F-4D97-AF65-F5344CB8AC3E}">
        <p14:creationId xmlns:p14="http://schemas.microsoft.com/office/powerpoint/2010/main" val="2672521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8CF844-DD61-4CE5-9C48-0B16E0E3AFC3}" type="datetime1">
              <a:rPr lang="en-US" smtClean="0"/>
              <a:t>11/20/2020</a:t>
            </a:fld>
            <a:endParaRPr lang="en-US" dirty="0"/>
          </a:p>
        </p:txBody>
      </p:sp>
      <p:sp>
        <p:nvSpPr>
          <p:cNvPr id="5" name="Footer Placeholder 4"/>
          <p:cNvSpPr>
            <a:spLocks noGrp="1"/>
          </p:cNvSpPr>
          <p:nvPr>
            <p:ph type="ftr" sz="quarter" idx="11"/>
          </p:nvPr>
        </p:nvSpPr>
        <p:spPr/>
        <p:txBody>
          <a:bodyPr/>
          <a:lstStyle/>
          <a:p>
            <a:r>
              <a:rPr lang="en-US" smtClean="0"/>
              <a:t>The Season of Kindness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08152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4A7BAE-1118-416F-A778-6F91BA7DA091}" type="datetime1">
              <a:rPr lang="en-US" smtClean="0"/>
              <a:t>11/20/2020</a:t>
            </a:fld>
            <a:endParaRPr lang="en-GB"/>
          </a:p>
        </p:txBody>
      </p:sp>
      <p:sp>
        <p:nvSpPr>
          <p:cNvPr id="5" name="Footer Placeholder 4"/>
          <p:cNvSpPr>
            <a:spLocks noGrp="1"/>
          </p:cNvSpPr>
          <p:nvPr>
            <p:ph type="ftr" sz="quarter" idx="11"/>
          </p:nvPr>
        </p:nvSpPr>
        <p:spPr/>
        <p:txBody>
          <a:bodyPr/>
          <a:lstStyle/>
          <a:p>
            <a:r>
              <a:rPr lang="en-GB" smtClean="0"/>
              <a:t>The Season of Kindness</a:t>
            </a:r>
            <a:endParaRPr lang="en-GB"/>
          </a:p>
        </p:txBody>
      </p:sp>
      <p:sp>
        <p:nvSpPr>
          <p:cNvPr id="6" name="Slide Number Placeholder 5"/>
          <p:cNvSpPr>
            <a:spLocks noGrp="1"/>
          </p:cNvSpPr>
          <p:nvPr>
            <p:ph type="sldNum" sz="quarter" idx="12"/>
          </p:nvPr>
        </p:nvSpPr>
        <p:spPr/>
        <p:txBody>
          <a:bodyPr/>
          <a:lstStyle/>
          <a:p>
            <a:fld id="{557AA39D-D356-473B-9647-E1912E5E9E09}" type="slidenum">
              <a:rPr lang="en-GB" smtClean="0"/>
              <a:t>‹#›</a:t>
            </a:fld>
            <a:endParaRPr lang="en-GB"/>
          </a:p>
        </p:txBody>
      </p:sp>
    </p:spTree>
    <p:extLst>
      <p:ext uri="{BB962C8B-B14F-4D97-AF65-F5344CB8AC3E}">
        <p14:creationId xmlns:p14="http://schemas.microsoft.com/office/powerpoint/2010/main" val="10948450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6D7DF8B-41B7-4B3C-95EB-82FE94C6A1AE}" type="datetime1">
              <a:rPr lang="en-US" smtClean="0"/>
              <a:t>11/20/2020</a:t>
            </a:fld>
            <a:endParaRPr lang="en-GB"/>
          </a:p>
        </p:txBody>
      </p:sp>
      <p:sp>
        <p:nvSpPr>
          <p:cNvPr id="6" name="Footer Placeholder 5"/>
          <p:cNvSpPr>
            <a:spLocks noGrp="1"/>
          </p:cNvSpPr>
          <p:nvPr>
            <p:ph type="ftr" sz="quarter" idx="11"/>
          </p:nvPr>
        </p:nvSpPr>
        <p:spPr/>
        <p:txBody>
          <a:bodyPr/>
          <a:lstStyle/>
          <a:p>
            <a:r>
              <a:rPr lang="en-GB" smtClean="0"/>
              <a:t>The Season of Kindness</a:t>
            </a:r>
            <a:endParaRPr lang="en-GB"/>
          </a:p>
        </p:txBody>
      </p:sp>
      <p:sp>
        <p:nvSpPr>
          <p:cNvPr id="7" name="Slide Number Placeholder 6"/>
          <p:cNvSpPr>
            <a:spLocks noGrp="1"/>
          </p:cNvSpPr>
          <p:nvPr>
            <p:ph type="sldNum" sz="quarter" idx="12"/>
          </p:nvPr>
        </p:nvSpPr>
        <p:spPr/>
        <p:txBody>
          <a:bodyPr/>
          <a:lstStyle/>
          <a:p>
            <a:fld id="{557AA39D-D356-473B-9647-E1912E5E9E09}" type="slidenum">
              <a:rPr lang="en-GB" smtClean="0"/>
              <a:t>‹#›</a:t>
            </a:fld>
            <a:endParaRPr lang="en-GB"/>
          </a:p>
        </p:txBody>
      </p:sp>
    </p:spTree>
    <p:extLst>
      <p:ext uri="{BB962C8B-B14F-4D97-AF65-F5344CB8AC3E}">
        <p14:creationId xmlns:p14="http://schemas.microsoft.com/office/powerpoint/2010/main" val="95726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66B763-9638-45C1-B8D4-89AA0CC9312C}" type="datetime1">
              <a:rPr lang="en-US" smtClean="0"/>
              <a:t>11/20/2020</a:t>
            </a:fld>
            <a:endParaRPr lang="en-GB"/>
          </a:p>
        </p:txBody>
      </p:sp>
      <p:sp>
        <p:nvSpPr>
          <p:cNvPr id="8" name="Footer Placeholder 7"/>
          <p:cNvSpPr>
            <a:spLocks noGrp="1"/>
          </p:cNvSpPr>
          <p:nvPr>
            <p:ph type="ftr" sz="quarter" idx="11"/>
          </p:nvPr>
        </p:nvSpPr>
        <p:spPr/>
        <p:txBody>
          <a:bodyPr/>
          <a:lstStyle/>
          <a:p>
            <a:r>
              <a:rPr lang="en-GB" smtClean="0"/>
              <a:t>The Season of Kindness</a:t>
            </a:r>
            <a:endParaRPr lang="en-GB"/>
          </a:p>
        </p:txBody>
      </p:sp>
      <p:sp>
        <p:nvSpPr>
          <p:cNvPr id="9" name="Slide Number Placeholder 8"/>
          <p:cNvSpPr>
            <a:spLocks noGrp="1"/>
          </p:cNvSpPr>
          <p:nvPr>
            <p:ph type="sldNum" sz="quarter" idx="12"/>
          </p:nvPr>
        </p:nvSpPr>
        <p:spPr/>
        <p:txBody>
          <a:bodyPr/>
          <a:lstStyle/>
          <a:p>
            <a:fld id="{557AA39D-D356-473B-9647-E1912E5E9E09}" type="slidenum">
              <a:rPr lang="en-GB" smtClean="0"/>
              <a:t>‹#›</a:t>
            </a:fld>
            <a:endParaRPr lang="en-GB"/>
          </a:p>
        </p:txBody>
      </p:sp>
    </p:spTree>
    <p:extLst>
      <p:ext uri="{BB962C8B-B14F-4D97-AF65-F5344CB8AC3E}">
        <p14:creationId xmlns:p14="http://schemas.microsoft.com/office/powerpoint/2010/main" val="36495299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29F444C-DCDC-409B-8237-417746C39691}" type="datetime1">
              <a:rPr lang="en-US" smtClean="0"/>
              <a:t>11/20/2020</a:t>
            </a:fld>
            <a:endParaRPr lang="en-GB"/>
          </a:p>
        </p:txBody>
      </p:sp>
      <p:sp>
        <p:nvSpPr>
          <p:cNvPr id="4" name="Footer Placeholder 3"/>
          <p:cNvSpPr>
            <a:spLocks noGrp="1"/>
          </p:cNvSpPr>
          <p:nvPr>
            <p:ph type="ftr" sz="quarter" idx="11"/>
          </p:nvPr>
        </p:nvSpPr>
        <p:spPr/>
        <p:txBody>
          <a:bodyPr/>
          <a:lstStyle/>
          <a:p>
            <a:r>
              <a:rPr lang="en-GB" smtClean="0"/>
              <a:t>The Season of Kindness</a:t>
            </a:r>
            <a:endParaRPr lang="en-GB"/>
          </a:p>
        </p:txBody>
      </p:sp>
      <p:sp>
        <p:nvSpPr>
          <p:cNvPr id="5" name="Slide Number Placeholder 4"/>
          <p:cNvSpPr>
            <a:spLocks noGrp="1"/>
          </p:cNvSpPr>
          <p:nvPr>
            <p:ph type="sldNum" sz="quarter" idx="12"/>
          </p:nvPr>
        </p:nvSpPr>
        <p:spPr/>
        <p:txBody>
          <a:bodyPr/>
          <a:lstStyle/>
          <a:p>
            <a:fld id="{557AA39D-D356-473B-9647-E1912E5E9E09}" type="slidenum">
              <a:rPr lang="en-GB" smtClean="0"/>
              <a:t>‹#›</a:t>
            </a:fld>
            <a:endParaRPr lang="en-GB"/>
          </a:p>
        </p:txBody>
      </p:sp>
    </p:spTree>
    <p:extLst>
      <p:ext uri="{BB962C8B-B14F-4D97-AF65-F5344CB8AC3E}">
        <p14:creationId xmlns:p14="http://schemas.microsoft.com/office/powerpoint/2010/main" val="28006708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53579A-68A5-44B8-8117-5C71F5F415FD}" type="datetime1">
              <a:rPr lang="en-US" smtClean="0"/>
              <a:t>11/20/2020</a:t>
            </a:fld>
            <a:endParaRPr lang="en-GB"/>
          </a:p>
        </p:txBody>
      </p:sp>
      <p:sp>
        <p:nvSpPr>
          <p:cNvPr id="3" name="Footer Placeholder 2"/>
          <p:cNvSpPr>
            <a:spLocks noGrp="1"/>
          </p:cNvSpPr>
          <p:nvPr>
            <p:ph type="ftr" sz="quarter" idx="11"/>
          </p:nvPr>
        </p:nvSpPr>
        <p:spPr/>
        <p:txBody>
          <a:bodyPr/>
          <a:lstStyle/>
          <a:p>
            <a:r>
              <a:rPr lang="en-GB" smtClean="0"/>
              <a:t>The Season of Kindness</a:t>
            </a:r>
            <a:endParaRPr lang="en-GB"/>
          </a:p>
        </p:txBody>
      </p:sp>
      <p:sp>
        <p:nvSpPr>
          <p:cNvPr id="4" name="Slide Number Placeholder 3"/>
          <p:cNvSpPr>
            <a:spLocks noGrp="1"/>
          </p:cNvSpPr>
          <p:nvPr>
            <p:ph type="sldNum" sz="quarter" idx="12"/>
          </p:nvPr>
        </p:nvSpPr>
        <p:spPr/>
        <p:txBody>
          <a:bodyPr/>
          <a:lstStyle/>
          <a:p>
            <a:fld id="{557AA39D-D356-473B-9647-E1912E5E9E09}" type="slidenum">
              <a:rPr lang="en-GB" smtClean="0"/>
              <a:t>‹#›</a:t>
            </a:fld>
            <a:endParaRPr lang="en-GB"/>
          </a:p>
        </p:txBody>
      </p:sp>
    </p:spTree>
    <p:extLst>
      <p:ext uri="{BB962C8B-B14F-4D97-AF65-F5344CB8AC3E}">
        <p14:creationId xmlns:p14="http://schemas.microsoft.com/office/powerpoint/2010/main" val="3255045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07C0A-4305-44E3-AD6A-42D7CF2F8A4B}" type="datetime1">
              <a:rPr lang="en-US" smtClean="0"/>
              <a:t>11/20/2020</a:t>
            </a:fld>
            <a:endParaRPr lang="en-GB"/>
          </a:p>
        </p:txBody>
      </p:sp>
      <p:sp>
        <p:nvSpPr>
          <p:cNvPr id="6" name="Footer Placeholder 5"/>
          <p:cNvSpPr>
            <a:spLocks noGrp="1"/>
          </p:cNvSpPr>
          <p:nvPr>
            <p:ph type="ftr" sz="quarter" idx="11"/>
          </p:nvPr>
        </p:nvSpPr>
        <p:spPr/>
        <p:txBody>
          <a:bodyPr/>
          <a:lstStyle/>
          <a:p>
            <a:r>
              <a:rPr lang="en-GB" smtClean="0"/>
              <a:t>The Season of Kindness</a:t>
            </a:r>
            <a:endParaRPr lang="en-GB"/>
          </a:p>
        </p:txBody>
      </p:sp>
      <p:sp>
        <p:nvSpPr>
          <p:cNvPr id="7" name="Slide Number Placeholder 6"/>
          <p:cNvSpPr>
            <a:spLocks noGrp="1"/>
          </p:cNvSpPr>
          <p:nvPr>
            <p:ph type="sldNum" sz="quarter" idx="12"/>
          </p:nvPr>
        </p:nvSpPr>
        <p:spPr/>
        <p:txBody>
          <a:bodyPr/>
          <a:lstStyle/>
          <a:p>
            <a:fld id="{557AA39D-D356-473B-9647-E1912E5E9E09}" type="slidenum">
              <a:rPr lang="en-GB" smtClean="0"/>
              <a:t>‹#›</a:t>
            </a:fld>
            <a:endParaRPr lang="en-GB"/>
          </a:p>
        </p:txBody>
      </p:sp>
    </p:spTree>
    <p:extLst>
      <p:ext uri="{BB962C8B-B14F-4D97-AF65-F5344CB8AC3E}">
        <p14:creationId xmlns:p14="http://schemas.microsoft.com/office/powerpoint/2010/main" val="10322966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711E81-DD26-4E88-B8EE-6ABEB7910760}" type="datetime1">
              <a:rPr lang="en-US" smtClean="0"/>
              <a:t>11/20/2020</a:t>
            </a:fld>
            <a:endParaRPr lang="en-GB"/>
          </a:p>
        </p:txBody>
      </p:sp>
      <p:sp>
        <p:nvSpPr>
          <p:cNvPr id="6" name="Footer Placeholder 5"/>
          <p:cNvSpPr>
            <a:spLocks noGrp="1"/>
          </p:cNvSpPr>
          <p:nvPr>
            <p:ph type="ftr" sz="quarter" idx="11"/>
          </p:nvPr>
        </p:nvSpPr>
        <p:spPr/>
        <p:txBody>
          <a:bodyPr/>
          <a:lstStyle/>
          <a:p>
            <a:r>
              <a:rPr lang="en-GB" smtClean="0"/>
              <a:t>The Season of Kindness</a:t>
            </a:r>
            <a:endParaRPr lang="en-GB"/>
          </a:p>
        </p:txBody>
      </p:sp>
      <p:sp>
        <p:nvSpPr>
          <p:cNvPr id="7" name="Slide Number Placeholder 6"/>
          <p:cNvSpPr>
            <a:spLocks noGrp="1"/>
          </p:cNvSpPr>
          <p:nvPr>
            <p:ph type="sldNum" sz="quarter" idx="12"/>
          </p:nvPr>
        </p:nvSpPr>
        <p:spPr/>
        <p:txBody>
          <a:bodyPr/>
          <a:lstStyle/>
          <a:p>
            <a:fld id="{557AA39D-D356-473B-9647-E1912E5E9E09}" type="slidenum">
              <a:rPr lang="en-GB" smtClean="0"/>
              <a:t>‹#›</a:t>
            </a:fld>
            <a:endParaRPr lang="en-GB"/>
          </a:p>
        </p:txBody>
      </p:sp>
    </p:spTree>
    <p:extLst>
      <p:ext uri="{BB962C8B-B14F-4D97-AF65-F5344CB8AC3E}">
        <p14:creationId xmlns:p14="http://schemas.microsoft.com/office/powerpoint/2010/main" val="5185883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9D35B8-466E-4119-B512-B26153EB7354}" type="datetime1">
              <a:rPr lang="en-US" smtClean="0"/>
              <a:t>11/20/2020</a:t>
            </a:fld>
            <a:endParaRPr lang="en-GB"/>
          </a:p>
        </p:txBody>
      </p:sp>
      <p:sp>
        <p:nvSpPr>
          <p:cNvPr id="5" name="Footer Placeholder 4"/>
          <p:cNvSpPr>
            <a:spLocks noGrp="1"/>
          </p:cNvSpPr>
          <p:nvPr>
            <p:ph type="ftr" sz="quarter" idx="11"/>
          </p:nvPr>
        </p:nvSpPr>
        <p:spPr/>
        <p:txBody>
          <a:bodyPr/>
          <a:lstStyle/>
          <a:p>
            <a:r>
              <a:rPr lang="en-GB" smtClean="0"/>
              <a:t>The Season of Kindness</a:t>
            </a:r>
            <a:endParaRPr lang="en-GB"/>
          </a:p>
        </p:txBody>
      </p:sp>
      <p:sp>
        <p:nvSpPr>
          <p:cNvPr id="6" name="Slide Number Placeholder 5"/>
          <p:cNvSpPr>
            <a:spLocks noGrp="1"/>
          </p:cNvSpPr>
          <p:nvPr>
            <p:ph type="sldNum" sz="quarter" idx="12"/>
          </p:nvPr>
        </p:nvSpPr>
        <p:spPr/>
        <p:txBody>
          <a:bodyPr/>
          <a:lstStyle/>
          <a:p>
            <a:fld id="{557AA39D-D356-473B-9647-E1912E5E9E09}" type="slidenum">
              <a:rPr lang="en-GB" smtClean="0"/>
              <a:t>‹#›</a:t>
            </a:fld>
            <a:endParaRPr lang="en-GB"/>
          </a:p>
        </p:txBody>
      </p:sp>
    </p:spTree>
    <p:extLst>
      <p:ext uri="{BB962C8B-B14F-4D97-AF65-F5344CB8AC3E}">
        <p14:creationId xmlns:p14="http://schemas.microsoft.com/office/powerpoint/2010/main" val="2233372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E7A3C2-88CC-4E30-AEE5-3569A707D917}" type="datetime1">
              <a:rPr lang="en-US" smtClean="0"/>
              <a:t>11/20/2020</a:t>
            </a:fld>
            <a:endParaRPr lang="en-GB"/>
          </a:p>
        </p:txBody>
      </p:sp>
      <p:sp>
        <p:nvSpPr>
          <p:cNvPr id="5" name="Footer Placeholder 4"/>
          <p:cNvSpPr>
            <a:spLocks noGrp="1"/>
          </p:cNvSpPr>
          <p:nvPr>
            <p:ph type="ftr" sz="quarter" idx="11"/>
          </p:nvPr>
        </p:nvSpPr>
        <p:spPr/>
        <p:txBody>
          <a:bodyPr/>
          <a:lstStyle/>
          <a:p>
            <a:r>
              <a:rPr lang="en-GB" smtClean="0"/>
              <a:t>The Season of Kindness</a:t>
            </a:r>
            <a:endParaRPr lang="en-GB"/>
          </a:p>
        </p:txBody>
      </p:sp>
      <p:sp>
        <p:nvSpPr>
          <p:cNvPr id="6" name="Slide Number Placeholder 5"/>
          <p:cNvSpPr>
            <a:spLocks noGrp="1"/>
          </p:cNvSpPr>
          <p:nvPr>
            <p:ph type="sldNum" sz="quarter" idx="12"/>
          </p:nvPr>
        </p:nvSpPr>
        <p:spPr/>
        <p:txBody>
          <a:bodyPr/>
          <a:lstStyle/>
          <a:p>
            <a:fld id="{557AA39D-D356-473B-9647-E1912E5E9E09}" type="slidenum">
              <a:rPr lang="en-GB" smtClean="0"/>
              <a:t>‹#›</a:t>
            </a:fld>
            <a:endParaRPr lang="en-GB"/>
          </a:p>
        </p:txBody>
      </p:sp>
    </p:spTree>
    <p:extLst>
      <p:ext uri="{BB962C8B-B14F-4D97-AF65-F5344CB8AC3E}">
        <p14:creationId xmlns:p14="http://schemas.microsoft.com/office/powerpoint/2010/main" val="3903810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95448-19F6-45CC-BB0E-FAFA9BB243D0}" type="datetime1">
              <a:rPr lang="en-US" smtClean="0"/>
              <a:t>11/20/2020</a:t>
            </a:fld>
            <a:endParaRPr lang="en-US" dirty="0"/>
          </a:p>
        </p:txBody>
      </p:sp>
      <p:sp>
        <p:nvSpPr>
          <p:cNvPr id="5" name="Footer Placeholder 4"/>
          <p:cNvSpPr>
            <a:spLocks noGrp="1"/>
          </p:cNvSpPr>
          <p:nvPr>
            <p:ph type="ftr" sz="quarter" idx="11"/>
          </p:nvPr>
        </p:nvSpPr>
        <p:spPr/>
        <p:txBody>
          <a:bodyPr/>
          <a:lstStyle/>
          <a:p>
            <a:r>
              <a:rPr lang="en-US" smtClean="0"/>
              <a:t>The Season of Kindness</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5595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1B0654-E2D5-4671-873B-D9DF02A8DA0A}" type="datetime1">
              <a:rPr lang="en-US" smtClean="0"/>
              <a:t>11/20/2020</a:t>
            </a:fld>
            <a:endParaRPr lang="en-US" dirty="0"/>
          </a:p>
        </p:txBody>
      </p:sp>
      <p:sp>
        <p:nvSpPr>
          <p:cNvPr id="6" name="Footer Placeholder 5"/>
          <p:cNvSpPr>
            <a:spLocks noGrp="1"/>
          </p:cNvSpPr>
          <p:nvPr>
            <p:ph type="ftr" sz="quarter" idx="11"/>
          </p:nvPr>
        </p:nvSpPr>
        <p:spPr/>
        <p:txBody>
          <a:bodyPr/>
          <a:lstStyle/>
          <a:p>
            <a:r>
              <a:rPr lang="en-US" smtClean="0"/>
              <a:t>The Season of Kindness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7551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DB41F8-7B13-46B0-BFDA-0D68A53183A6}" type="datetime1">
              <a:rPr lang="en-US" smtClean="0"/>
              <a:t>11/20/2020</a:t>
            </a:fld>
            <a:endParaRPr lang="en-US" dirty="0"/>
          </a:p>
        </p:txBody>
      </p:sp>
      <p:sp>
        <p:nvSpPr>
          <p:cNvPr id="8" name="Footer Placeholder 7"/>
          <p:cNvSpPr>
            <a:spLocks noGrp="1"/>
          </p:cNvSpPr>
          <p:nvPr>
            <p:ph type="ftr" sz="quarter" idx="11"/>
          </p:nvPr>
        </p:nvSpPr>
        <p:spPr/>
        <p:txBody>
          <a:bodyPr/>
          <a:lstStyle/>
          <a:p>
            <a:r>
              <a:rPr lang="en-US" smtClean="0"/>
              <a:t>The Season of Kindness</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6039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B19EB7-65FB-467C-AD17-E50B953C0436}" type="datetime1">
              <a:rPr lang="en-US" smtClean="0"/>
              <a:t>11/20/2020</a:t>
            </a:fld>
            <a:endParaRPr lang="en-US" dirty="0"/>
          </a:p>
        </p:txBody>
      </p:sp>
      <p:sp>
        <p:nvSpPr>
          <p:cNvPr id="4" name="Footer Placeholder 3"/>
          <p:cNvSpPr>
            <a:spLocks noGrp="1"/>
          </p:cNvSpPr>
          <p:nvPr>
            <p:ph type="ftr" sz="quarter" idx="11"/>
          </p:nvPr>
        </p:nvSpPr>
        <p:spPr/>
        <p:txBody>
          <a:bodyPr/>
          <a:lstStyle/>
          <a:p>
            <a:r>
              <a:rPr lang="en-US" smtClean="0"/>
              <a:t>The Season of Kindness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4611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824010F-7880-4F3B-84BF-A74F0EDC771D}" type="datetime1">
              <a:rPr lang="en-US" smtClean="0"/>
              <a:t>11/20/2020</a:t>
            </a:fld>
            <a:endParaRPr lang="en-US" dirty="0"/>
          </a:p>
        </p:txBody>
      </p:sp>
      <p:sp>
        <p:nvSpPr>
          <p:cNvPr id="3" name="Footer Placeholder 2"/>
          <p:cNvSpPr>
            <a:spLocks noGrp="1"/>
          </p:cNvSpPr>
          <p:nvPr>
            <p:ph type="ftr" sz="quarter" idx="11"/>
          </p:nvPr>
        </p:nvSpPr>
        <p:spPr/>
        <p:txBody>
          <a:bodyPr/>
          <a:lstStyle/>
          <a:p>
            <a:r>
              <a:rPr lang="en-US" smtClean="0"/>
              <a:t>The Season of Kindness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7489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BDE61-9F18-4B37-BBF3-30D2DCD06C81}" type="datetime1">
              <a:rPr lang="en-US" smtClean="0"/>
              <a:t>11/20/2020</a:t>
            </a:fld>
            <a:endParaRPr lang="en-US" dirty="0"/>
          </a:p>
        </p:txBody>
      </p:sp>
      <p:sp>
        <p:nvSpPr>
          <p:cNvPr id="6" name="Footer Placeholder 5"/>
          <p:cNvSpPr>
            <a:spLocks noGrp="1"/>
          </p:cNvSpPr>
          <p:nvPr>
            <p:ph type="ftr" sz="quarter" idx="11"/>
          </p:nvPr>
        </p:nvSpPr>
        <p:spPr/>
        <p:txBody>
          <a:bodyPr/>
          <a:lstStyle/>
          <a:p>
            <a:r>
              <a:rPr lang="en-US" smtClean="0"/>
              <a:t>The Season of Kindness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6363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FF23CE-2906-4B9B-855F-91DB52985C28}" type="datetime1">
              <a:rPr lang="en-US" smtClean="0"/>
              <a:t>11/20/2020</a:t>
            </a:fld>
            <a:endParaRPr lang="en-US" dirty="0"/>
          </a:p>
        </p:txBody>
      </p:sp>
      <p:sp>
        <p:nvSpPr>
          <p:cNvPr id="6" name="Footer Placeholder 5"/>
          <p:cNvSpPr>
            <a:spLocks noGrp="1"/>
          </p:cNvSpPr>
          <p:nvPr>
            <p:ph type="ftr" sz="quarter" idx="11"/>
          </p:nvPr>
        </p:nvSpPr>
        <p:spPr/>
        <p:txBody>
          <a:bodyPr/>
          <a:lstStyle/>
          <a:p>
            <a:r>
              <a:rPr lang="en-US" smtClean="0"/>
              <a:t>The Season of Kindness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41805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6000"/>
                <a:shade val="100000"/>
                <a:hueMod val="92000"/>
                <a:satMod val="200000"/>
                <a:lumMod val="138000"/>
              </a:schemeClr>
            </a:gs>
            <a:gs pos="82000">
              <a:schemeClr val="bg2">
                <a:shade val="100000"/>
                <a:hueMod val="100000"/>
                <a:satMod val="110000"/>
                <a:lumMod val="130000"/>
              </a:schemeClr>
            </a:gs>
            <a:gs pos="23000">
              <a:schemeClr val="bg2">
                <a:shade val="78000"/>
                <a:hueMod val="106000"/>
                <a:satMod val="120000"/>
                <a:lumMod val="79000"/>
              </a:schemeClr>
            </a:gs>
          </a:gsLst>
          <a:lin ang="252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8F9B314-E932-4ADC-B0D0-55983B4F21E4}" type="datetime1">
              <a:rPr lang="en-US" smtClean="0"/>
              <a:t>11/20/2020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smtClean="0"/>
              <a:t>The Season of Kindness</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063322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tint val="96000"/>
                <a:shade val="100000"/>
                <a:hueMod val="92000"/>
                <a:satMod val="200000"/>
                <a:lumMod val="138000"/>
              </a:schemeClr>
            </a:gs>
            <a:gs pos="82000">
              <a:schemeClr val="bg2">
                <a:shade val="100000"/>
                <a:hueMod val="100000"/>
                <a:satMod val="110000"/>
                <a:lumMod val="130000"/>
              </a:schemeClr>
            </a:gs>
            <a:gs pos="23000">
              <a:schemeClr val="bg2">
                <a:shade val="78000"/>
                <a:hueMod val="106000"/>
                <a:satMod val="120000"/>
                <a:lumMod val="79000"/>
              </a:schemeClr>
            </a:gs>
          </a:gsLst>
          <a:lin ang="252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6F1C6-F03E-428F-A942-69E3FD2F0212}" type="datetime1">
              <a:rPr lang="en-US" smtClean="0"/>
              <a:t>11/20/2020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The Season of Kindness</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7AA39D-D356-473B-9647-E1912E5E9E09}" type="slidenum">
              <a:rPr lang="en-GB" smtClean="0"/>
              <a:t>‹#›</a:t>
            </a:fld>
            <a:endParaRPr lang="en-GB"/>
          </a:p>
        </p:txBody>
      </p:sp>
    </p:spTree>
    <p:extLst>
      <p:ext uri="{BB962C8B-B14F-4D97-AF65-F5344CB8AC3E}">
        <p14:creationId xmlns:p14="http://schemas.microsoft.com/office/powerpoint/2010/main" val="122243803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Season of Kindness</a:t>
            </a:r>
            <a:endParaRPr lang="en-GB" dirty="0"/>
          </a:p>
        </p:txBody>
      </p:sp>
      <p:sp>
        <p:nvSpPr>
          <p:cNvPr id="3" name="Subtitle 2"/>
          <p:cNvSpPr>
            <a:spLocks noGrp="1"/>
          </p:cNvSpPr>
          <p:nvPr>
            <p:ph type="subTitle" idx="1"/>
          </p:nvPr>
        </p:nvSpPr>
        <p:spPr/>
        <p:txBody>
          <a:bodyPr>
            <a:normAutofit lnSpcReduction="10000"/>
          </a:bodyPr>
          <a:lstStyle/>
          <a:p>
            <a:r>
              <a:rPr lang="en-GB" dirty="0" smtClean="0"/>
              <a:t>Calvary City Church Johor </a:t>
            </a:r>
            <a:r>
              <a:rPr lang="en-GB" dirty="0" err="1" smtClean="0"/>
              <a:t>Bahru</a:t>
            </a:r>
            <a:endParaRPr lang="en-GB" dirty="0" smtClean="0"/>
          </a:p>
          <a:p>
            <a:r>
              <a:rPr lang="en-GB" dirty="0" smtClean="0"/>
              <a:t>Sunday 9.30 a.m.</a:t>
            </a:r>
          </a:p>
          <a:p>
            <a:r>
              <a:rPr lang="en-GB" dirty="0" smtClean="0"/>
              <a:t>22 November 2020</a:t>
            </a:r>
            <a:endParaRPr lang="en-GB" dirty="0"/>
          </a:p>
        </p:txBody>
      </p:sp>
      <p:pic>
        <p:nvPicPr>
          <p:cNvPr id="5" name="Picture 4"/>
          <p:cNvPicPr>
            <a:picLocks noChangeAspect="1"/>
          </p:cNvPicPr>
          <p:nvPr/>
        </p:nvPicPr>
        <p:blipFill>
          <a:blip r:embed="rId2"/>
          <a:stretch>
            <a:fillRect/>
          </a:stretch>
        </p:blipFill>
        <p:spPr>
          <a:xfrm>
            <a:off x="9414644" y="2160874"/>
            <a:ext cx="2444848" cy="2444848"/>
          </a:xfrm>
          <a:prstGeom prst="rect">
            <a:avLst/>
          </a:prstGeom>
          <a:effectLst>
            <a:softEdge rad="571500"/>
          </a:effectLst>
        </p:spPr>
      </p:pic>
    </p:spTree>
    <p:extLst>
      <p:ext uri="{BB962C8B-B14F-4D97-AF65-F5344CB8AC3E}">
        <p14:creationId xmlns:p14="http://schemas.microsoft.com/office/powerpoint/2010/main" val="3512642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effectLst>
                  <a:outerShdw blurRad="38100" dist="38100" dir="2700000" algn="tl">
                    <a:srgbClr val="000000">
                      <a:alpha val="43137"/>
                    </a:srgbClr>
                  </a:outerShdw>
                </a:effectLst>
              </a:rPr>
              <a:t>Text : Titus 3 : 4-5  &amp;  2 Pet. 1:5-8</a:t>
            </a:r>
            <a:endParaRPr lang="en-GB"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04830" y="2045085"/>
            <a:ext cx="10680406" cy="3960220"/>
          </a:xfrm>
        </p:spPr>
        <p:txBody>
          <a:bodyPr>
            <a:normAutofit fontScale="92500" lnSpcReduction="10000"/>
          </a:bodyPr>
          <a:lstStyle/>
          <a:p>
            <a:pPr>
              <a:buFont typeface="Wingdings" panose="05000000000000000000" pitchFamily="2" charset="2"/>
              <a:buChar char="v"/>
            </a:pPr>
            <a:r>
              <a:rPr lang="en-GB" sz="2800" b="1" dirty="0" smtClean="0">
                <a:effectLst/>
              </a:rPr>
              <a:t>When the kindness and love of God our Saviour appeared, He saved us, not because of righteous things we have done, but because of His mercy.</a:t>
            </a:r>
          </a:p>
          <a:p>
            <a:pPr marL="0" indent="0">
              <a:buNone/>
            </a:pPr>
            <a:endParaRPr lang="en-GB" sz="2800" b="1" dirty="0">
              <a:effectLst/>
            </a:endParaRPr>
          </a:p>
          <a:p>
            <a:pPr>
              <a:buFont typeface="Wingdings" panose="05000000000000000000" pitchFamily="2" charset="2"/>
              <a:buChar char="v"/>
            </a:pPr>
            <a:r>
              <a:rPr lang="en-GB" sz="2800" b="1" dirty="0">
                <a:effectLst/>
              </a:rPr>
              <a:t>Make every effort to add to your faith goodness; and to goodness, knowledge; and to knowledge, self-control; and to self-control, perseverance; and to perseverance, godliness; and to godliness, brotherly kindness; and to brotherly kindness, love. For if you possess these qualities in increasing measure, they will keep you from being ineffective and unproductive in your knowledge of our Lord Jesus Christ</a:t>
            </a:r>
            <a:r>
              <a:rPr lang="en-GB" sz="2800" b="1" dirty="0" smtClean="0">
                <a:effectLst/>
              </a:rPr>
              <a:t>.</a:t>
            </a:r>
            <a:endParaRPr lang="en-GB" sz="2800" b="1" dirty="0">
              <a:effectLst/>
            </a:endParaRPr>
          </a:p>
        </p:txBody>
      </p:sp>
      <p:sp>
        <p:nvSpPr>
          <p:cNvPr id="4" name="Footer Placeholder 3"/>
          <p:cNvSpPr>
            <a:spLocks noGrp="1"/>
          </p:cNvSpPr>
          <p:nvPr>
            <p:ph type="ftr" sz="quarter" idx="11"/>
          </p:nvPr>
        </p:nvSpPr>
        <p:spPr/>
        <p:txBody>
          <a:bodyPr/>
          <a:lstStyle/>
          <a:p>
            <a:r>
              <a:rPr lang="en-US" sz="1200" b="1" dirty="0" smtClean="0">
                <a:solidFill>
                  <a:schemeClr val="accent2">
                    <a:lumMod val="60000"/>
                    <a:lumOff val="40000"/>
                  </a:schemeClr>
                </a:solidFill>
              </a:rPr>
              <a:t>The Season of Kindness</a:t>
            </a:r>
            <a:endParaRPr lang="en-US" sz="1200" b="1" dirty="0">
              <a:solidFill>
                <a:schemeClr val="accent2">
                  <a:lumMod val="60000"/>
                  <a:lumOff val="40000"/>
                </a:scheme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cxnSp>
        <p:nvCxnSpPr>
          <p:cNvPr id="7" name="Straight Connector 6"/>
          <p:cNvCxnSpPr/>
          <p:nvPr/>
        </p:nvCxnSpPr>
        <p:spPr>
          <a:xfrm>
            <a:off x="680321" y="5936188"/>
            <a:ext cx="10504915"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10580509" y="278377"/>
            <a:ext cx="2025589" cy="2030640"/>
          </a:xfrm>
          <a:prstGeom prst="rect">
            <a:avLst/>
          </a:prstGeom>
        </p:spPr>
      </p:pic>
    </p:spTree>
    <p:extLst>
      <p:ext uri="{BB962C8B-B14F-4D97-AF65-F5344CB8AC3E}">
        <p14:creationId xmlns:p14="http://schemas.microsoft.com/office/powerpoint/2010/main" val="224284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effectLst>
                  <a:outerShdw blurRad="38100" dist="38100" dir="2700000" algn="tl">
                    <a:srgbClr val="000000">
                      <a:alpha val="43137"/>
                    </a:srgbClr>
                  </a:outerShdw>
                </a:effectLst>
              </a:rPr>
              <a:t>Kindness in Season ( Always )</a:t>
            </a:r>
            <a:endParaRPr lang="en-GB"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0321" y="2108200"/>
            <a:ext cx="10834346" cy="3827989"/>
          </a:xfrm>
        </p:spPr>
        <p:txBody>
          <a:bodyPr>
            <a:normAutofit/>
          </a:bodyPr>
          <a:lstStyle/>
          <a:p>
            <a:pPr>
              <a:buFont typeface="Wingdings" panose="05000000000000000000" pitchFamily="2" charset="2"/>
              <a:buChar char="v"/>
            </a:pPr>
            <a:r>
              <a:rPr lang="en-GB" sz="2800" b="1" dirty="0" smtClean="0">
                <a:effectLst/>
              </a:rPr>
              <a:t> The Now Season – </a:t>
            </a:r>
            <a:r>
              <a:rPr lang="en-GB" sz="2800" b="1" dirty="0" smtClean="0">
                <a:solidFill>
                  <a:srgbClr val="C00000"/>
                </a:solidFill>
                <a:effectLst/>
              </a:rPr>
              <a:t>live in it fully, seize the opportunities</a:t>
            </a:r>
          </a:p>
          <a:p>
            <a:pPr>
              <a:buFont typeface="Wingdings" panose="05000000000000000000" pitchFamily="2" charset="2"/>
              <a:buChar char="v"/>
            </a:pPr>
            <a:r>
              <a:rPr lang="en-GB" sz="2800" b="1" dirty="0">
                <a:effectLst/>
              </a:rPr>
              <a:t> </a:t>
            </a:r>
            <a:r>
              <a:rPr lang="en-GB" sz="2800" b="1" dirty="0" smtClean="0">
                <a:effectLst/>
              </a:rPr>
              <a:t>Kindness is God’s trait   – </a:t>
            </a:r>
            <a:r>
              <a:rPr lang="en-GB" sz="2800" b="1" dirty="0" smtClean="0">
                <a:solidFill>
                  <a:srgbClr val="C00000"/>
                </a:solidFill>
                <a:effectLst/>
              </a:rPr>
              <a:t>Jeremiah 9:24</a:t>
            </a:r>
          </a:p>
          <a:p>
            <a:pPr>
              <a:buFont typeface="Wingdings" panose="05000000000000000000" pitchFamily="2" charset="2"/>
              <a:buChar char="v"/>
            </a:pPr>
            <a:r>
              <a:rPr lang="en-GB" sz="2800" b="1" dirty="0">
                <a:effectLst/>
              </a:rPr>
              <a:t> </a:t>
            </a:r>
            <a:r>
              <a:rPr lang="en-GB" sz="2800" b="1" dirty="0" smtClean="0">
                <a:effectLst/>
              </a:rPr>
              <a:t>Fruit of the Holy Spirit  - </a:t>
            </a:r>
            <a:r>
              <a:rPr lang="en-GB" sz="2800" b="1" dirty="0" smtClean="0">
                <a:solidFill>
                  <a:srgbClr val="C00000"/>
                </a:solidFill>
                <a:effectLst/>
              </a:rPr>
              <a:t>Gal. 5 : 22-23</a:t>
            </a:r>
          </a:p>
          <a:p>
            <a:pPr>
              <a:buFont typeface="Wingdings" panose="05000000000000000000" pitchFamily="2" charset="2"/>
              <a:buChar char="v"/>
            </a:pPr>
            <a:r>
              <a:rPr lang="en-GB" sz="2800" b="1" dirty="0">
                <a:effectLst/>
              </a:rPr>
              <a:t> </a:t>
            </a:r>
            <a:r>
              <a:rPr lang="en-GB" sz="2800" b="1" dirty="0" smtClean="0">
                <a:effectLst/>
              </a:rPr>
              <a:t>Relationship Builder      - </a:t>
            </a:r>
            <a:r>
              <a:rPr lang="en-GB" sz="2800" b="1" dirty="0" smtClean="0">
                <a:solidFill>
                  <a:srgbClr val="C00000"/>
                </a:solidFill>
                <a:effectLst/>
              </a:rPr>
              <a:t>Eph. 4 : 32</a:t>
            </a:r>
          </a:p>
          <a:p>
            <a:pPr>
              <a:buFont typeface="Wingdings" panose="05000000000000000000" pitchFamily="2" charset="2"/>
              <a:buChar char="v"/>
            </a:pPr>
            <a:r>
              <a:rPr lang="en-GB" sz="2800" b="1" dirty="0">
                <a:effectLst/>
              </a:rPr>
              <a:t> </a:t>
            </a:r>
            <a:r>
              <a:rPr lang="en-GB" sz="2800" b="1" dirty="0" smtClean="0">
                <a:effectLst/>
              </a:rPr>
              <a:t>Hallmark of love            - </a:t>
            </a:r>
            <a:r>
              <a:rPr lang="en-GB" sz="2800" b="1" dirty="0" smtClean="0">
                <a:solidFill>
                  <a:srgbClr val="C00000"/>
                </a:solidFill>
                <a:effectLst/>
              </a:rPr>
              <a:t>1 Cor. 13 : 4 &amp; 5</a:t>
            </a:r>
          </a:p>
          <a:p>
            <a:pPr>
              <a:buFont typeface="Wingdings" panose="05000000000000000000" pitchFamily="2" charset="2"/>
              <a:buChar char="v"/>
            </a:pPr>
            <a:r>
              <a:rPr lang="en-GB" sz="2800" b="1" dirty="0">
                <a:effectLst/>
              </a:rPr>
              <a:t> </a:t>
            </a:r>
            <a:r>
              <a:rPr lang="en-GB" sz="2800" b="1" dirty="0" smtClean="0">
                <a:effectLst/>
              </a:rPr>
              <a:t>Believers’  Outerwear   -  </a:t>
            </a:r>
            <a:r>
              <a:rPr lang="en-GB" sz="2800" b="1" dirty="0" smtClean="0">
                <a:solidFill>
                  <a:srgbClr val="C00000"/>
                </a:solidFill>
                <a:effectLst/>
              </a:rPr>
              <a:t>Col. 3:12</a:t>
            </a:r>
          </a:p>
          <a:p>
            <a:pPr>
              <a:buFont typeface="Wingdings" panose="05000000000000000000" pitchFamily="2" charset="2"/>
              <a:buChar char="v"/>
            </a:pPr>
            <a:r>
              <a:rPr lang="en-GB" sz="2800" b="1" dirty="0">
                <a:effectLst/>
              </a:rPr>
              <a:t> </a:t>
            </a:r>
            <a:r>
              <a:rPr lang="en-GB" sz="2800" b="1" dirty="0" smtClean="0">
                <a:effectLst/>
              </a:rPr>
              <a:t>Daily “Supplement”      -  </a:t>
            </a:r>
            <a:r>
              <a:rPr lang="en-GB" sz="2800" b="1" dirty="0" smtClean="0">
                <a:solidFill>
                  <a:srgbClr val="C00000"/>
                </a:solidFill>
                <a:effectLst/>
              </a:rPr>
              <a:t>2 Pet. 1 : 5-8</a:t>
            </a:r>
            <a:endParaRPr lang="en-GB" sz="2800" b="1" dirty="0">
              <a:solidFill>
                <a:srgbClr val="C00000"/>
              </a:solidFill>
              <a:effectLst/>
            </a:endParaRPr>
          </a:p>
        </p:txBody>
      </p:sp>
      <p:sp>
        <p:nvSpPr>
          <p:cNvPr id="4" name="Footer Placeholder 3"/>
          <p:cNvSpPr>
            <a:spLocks noGrp="1"/>
          </p:cNvSpPr>
          <p:nvPr>
            <p:ph type="ftr" sz="quarter" idx="11"/>
          </p:nvPr>
        </p:nvSpPr>
        <p:spPr/>
        <p:txBody>
          <a:bodyPr/>
          <a:lstStyle/>
          <a:p>
            <a:r>
              <a:rPr lang="en-US" sz="1200" b="1" dirty="0" smtClean="0">
                <a:solidFill>
                  <a:schemeClr val="accent2">
                    <a:lumMod val="60000"/>
                    <a:lumOff val="40000"/>
                  </a:schemeClr>
                </a:solidFill>
              </a:rPr>
              <a:t>The Season of Kindness</a:t>
            </a:r>
            <a:endParaRPr lang="en-US" sz="1200" b="1" dirty="0">
              <a:solidFill>
                <a:schemeClr val="accent2">
                  <a:lumMod val="60000"/>
                  <a:lumOff val="40000"/>
                </a:scheme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cxnSp>
        <p:nvCxnSpPr>
          <p:cNvPr id="7" name="Straight Connector 6"/>
          <p:cNvCxnSpPr/>
          <p:nvPr/>
        </p:nvCxnSpPr>
        <p:spPr>
          <a:xfrm>
            <a:off x="680321" y="5936188"/>
            <a:ext cx="10504915"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10580509" y="278377"/>
            <a:ext cx="2025589" cy="2030640"/>
          </a:xfrm>
          <a:prstGeom prst="rect">
            <a:avLst/>
          </a:prstGeom>
        </p:spPr>
      </p:pic>
    </p:spTree>
    <p:extLst>
      <p:ext uri="{BB962C8B-B14F-4D97-AF65-F5344CB8AC3E}">
        <p14:creationId xmlns:p14="http://schemas.microsoft.com/office/powerpoint/2010/main" val="212310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effectLst>
                  <a:outerShdw blurRad="38100" dist="38100" dir="2700000" algn="tl">
                    <a:srgbClr val="000000">
                      <a:alpha val="43137"/>
                    </a:srgbClr>
                  </a:outerShdw>
                </a:effectLst>
              </a:rPr>
              <a:t>3  Avenues  of  Kindness</a:t>
            </a:r>
            <a:endParaRPr lang="en-GB"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0320" y="2309017"/>
            <a:ext cx="10504915" cy="3599316"/>
          </a:xfrm>
        </p:spPr>
        <p:txBody>
          <a:bodyPr>
            <a:normAutofit fontScale="85000" lnSpcReduction="20000"/>
          </a:bodyPr>
          <a:lstStyle/>
          <a:p>
            <a:pPr marL="514350" indent="-514350">
              <a:buFont typeface="+mj-lt"/>
              <a:buAutoNum type="arabicPeriod"/>
            </a:pPr>
            <a:r>
              <a:rPr lang="en-GB" sz="2800" b="1" dirty="0" smtClean="0">
                <a:solidFill>
                  <a:srgbClr val="FFFF00"/>
                </a:solidFill>
                <a:effectLst/>
              </a:rPr>
              <a:t>Kind Words </a:t>
            </a:r>
            <a:r>
              <a:rPr lang="en-GB" sz="2800" b="1" dirty="0" smtClean="0">
                <a:effectLst/>
              </a:rPr>
              <a:t>– </a:t>
            </a:r>
          </a:p>
          <a:p>
            <a:pPr marL="0" indent="0">
              <a:buNone/>
            </a:pPr>
            <a:r>
              <a:rPr lang="en-GB" sz="2800" b="1" dirty="0">
                <a:effectLst/>
              </a:rPr>
              <a:t> </a:t>
            </a:r>
            <a:r>
              <a:rPr lang="en-GB" sz="2800" b="1" dirty="0" smtClean="0">
                <a:effectLst/>
              </a:rPr>
              <a:t>       to lift, heal, restore, complete, admonish   </a:t>
            </a:r>
            <a:r>
              <a:rPr lang="en-GB" sz="2800" b="1" dirty="0" err="1" smtClean="0">
                <a:solidFill>
                  <a:srgbClr val="C00000"/>
                </a:solidFill>
                <a:effectLst/>
              </a:rPr>
              <a:t>Eph</a:t>
            </a:r>
            <a:r>
              <a:rPr lang="en-GB" sz="2800" b="1" dirty="0" smtClean="0">
                <a:solidFill>
                  <a:srgbClr val="C00000"/>
                </a:solidFill>
                <a:effectLst/>
              </a:rPr>
              <a:t> 4:15 ; 1 John 1:7    </a:t>
            </a:r>
          </a:p>
          <a:p>
            <a:pPr marL="0" indent="0">
              <a:buNone/>
            </a:pPr>
            <a:endParaRPr lang="en-GB" sz="2800" b="1" dirty="0">
              <a:effectLst/>
            </a:endParaRPr>
          </a:p>
          <a:p>
            <a:pPr marL="514350" indent="-514350">
              <a:buAutoNum type="arabicPeriod" startAt="2"/>
            </a:pPr>
            <a:r>
              <a:rPr lang="en-GB" sz="2800" b="1" dirty="0" smtClean="0">
                <a:solidFill>
                  <a:srgbClr val="FFFF00"/>
                </a:solidFill>
                <a:effectLst/>
              </a:rPr>
              <a:t>Kind Deeds </a:t>
            </a:r>
            <a:r>
              <a:rPr lang="en-GB" sz="2800" b="1" dirty="0" smtClean="0">
                <a:effectLst/>
              </a:rPr>
              <a:t>– </a:t>
            </a:r>
          </a:p>
          <a:p>
            <a:pPr marL="0" indent="0">
              <a:buNone/>
            </a:pPr>
            <a:r>
              <a:rPr lang="en-GB" sz="2800" b="1" dirty="0">
                <a:effectLst/>
              </a:rPr>
              <a:t> </a:t>
            </a:r>
            <a:r>
              <a:rPr lang="en-GB" sz="2800" b="1" dirty="0" smtClean="0">
                <a:effectLst/>
              </a:rPr>
              <a:t>       to relieve, minister helps, provide          </a:t>
            </a:r>
            <a:r>
              <a:rPr lang="en-GB" sz="2800" b="1" dirty="0" smtClean="0">
                <a:solidFill>
                  <a:srgbClr val="C00000"/>
                </a:solidFill>
                <a:effectLst/>
              </a:rPr>
              <a:t>Prov. 14:21; Prov. 19:17</a:t>
            </a:r>
          </a:p>
          <a:p>
            <a:pPr marL="0" indent="0">
              <a:buNone/>
            </a:pPr>
            <a:endParaRPr lang="en-GB" sz="2800" b="1" dirty="0" smtClean="0">
              <a:effectLst/>
            </a:endParaRPr>
          </a:p>
          <a:p>
            <a:pPr marL="514350" indent="-514350">
              <a:buAutoNum type="arabicPeriod" startAt="3"/>
            </a:pPr>
            <a:r>
              <a:rPr lang="en-GB" sz="2800" b="1" dirty="0" smtClean="0">
                <a:solidFill>
                  <a:srgbClr val="FFFF00"/>
                </a:solidFill>
                <a:effectLst/>
              </a:rPr>
              <a:t>Kind Considerations </a:t>
            </a:r>
            <a:r>
              <a:rPr lang="en-GB" sz="2800" b="1" dirty="0" smtClean="0">
                <a:effectLst/>
              </a:rPr>
              <a:t>-  </a:t>
            </a:r>
          </a:p>
          <a:p>
            <a:pPr marL="0" indent="0">
              <a:buNone/>
            </a:pPr>
            <a:r>
              <a:rPr lang="en-GB" sz="2800" b="1" dirty="0">
                <a:effectLst/>
              </a:rPr>
              <a:t> </a:t>
            </a:r>
            <a:r>
              <a:rPr lang="en-GB" sz="2800" b="1" dirty="0" smtClean="0">
                <a:effectLst/>
              </a:rPr>
              <a:t>       to  preserve dignity, make allowances, enable recovery </a:t>
            </a:r>
            <a:r>
              <a:rPr lang="en-GB" sz="2800" b="1" dirty="0" err="1" smtClean="0">
                <a:solidFill>
                  <a:srgbClr val="C00000"/>
                </a:solidFill>
                <a:effectLst/>
              </a:rPr>
              <a:t>Deut</a:t>
            </a:r>
            <a:r>
              <a:rPr lang="en-GB" sz="2800" b="1" dirty="0" smtClean="0">
                <a:solidFill>
                  <a:srgbClr val="C00000"/>
                </a:solidFill>
                <a:effectLst/>
              </a:rPr>
              <a:t> 24:19</a:t>
            </a:r>
          </a:p>
          <a:p>
            <a:pPr marL="0" indent="0">
              <a:buNone/>
            </a:pPr>
            <a:r>
              <a:rPr lang="en-GB" sz="2800" b="1" dirty="0" smtClean="0">
                <a:effectLst/>
              </a:rPr>
              <a:t> </a:t>
            </a:r>
            <a:endParaRPr lang="en-GB" sz="2800" b="1" dirty="0">
              <a:effectLst/>
            </a:endParaRPr>
          </a:p>
        </p:txBody>
      </p:sp>
      <p:sp>
        <p:nvSpPr>
          <p:cNvPr id="4" name="Footer Placeholder 3"/>
          <p:cNvSpPr>
            <a:spLocks noGrp="1"/>
          </p:cNvSpPr>
          <p:nvPr>
            <p:ph type="ftr" sz="quarter" idx="11"/>
          </p:nvPr>
        </p:nvSpPr>
        <p:spPr/>
        <p:txBody>
          <a:bodyPr/>
          <a:lstStyle/>
          <a:p>
            <a:r>
              <a:rPr lang="en-US" sz="1200" b="1" dirty="0" smtClean="0">
                <a:solidFill>
                  <a:schemeClr val="accent2">
                    <a:lumMod val="60000"/>
                    <a:lumOff val="40000"/>
                  </a:schemeClr>
                </a:solidFill>
              </a:rPr>
              <a:t>The Season of Kindness</a:t>
            </a:r>
            <a:endParaRPr lang="en-US" sz="1200" b="1" dirty="0">
              <a:solidFill>
                <a:schemeClr val="accent2">
                  <a:lumMod val="60000"/>
                  <a:lumOff val="40000"/>
                </a:scheme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cxnSp>
        <p:nvCxnSpPr>
          <p:cNvPr id="7" name="Straight Connector 6"/>
          <p:cNvCxnSpPr/>
          <p:nvPr/>
        </p:nvCxnSpPr>
        <p:spPr>
          <a:xfrm>
            <a:off x="680321" y="5936188"/>
            <a:ext cx="10504915"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10580509" y="278377"/>
            <a:ext cx="2025589" cy="2030640"/>
          </a:xfrm>
          <a:prstGeom prst="rect">
            <a:avLst/>
          </a:prstGeom>
        </p:spPr>
      </p:pic>
    </p:spTree>
    <p:extLst>
      <p:ext uri="{BB962C8B-B14F-4D97-AF65-F5344CB8AC3E}">
        <p14:creationId xmlns:p14="http://schemas.microsoft.com/office/powerpoint/2010/main" val="257786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effectLst>
                  <a:outerShdw blurRad="38100" dist="38100" dir="2700000" algn="tl">
                    <a:srgbClr val="000000">
                      <a:alpha val="43137"/>
                    </a:srgbClr>
                  </a:outerShdw>
                </a:effectLst>
              </a:rPr>
              <a:t>Kindness Growing &amp; Fruiting </a:t>
            </a:r>
            <a:endParaRPr lang="en-GB"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0321" y="2336873"/>
            <a:ext cx="10436412" cy="3599316"/>
          </a:xfrm>
        </p:spPr>
        <p:txBody>
          <a:bodyPr>
            <a:normAutofit/>
          </a:bodyPr>
          <a:lstStyle/>
          <a:p>
            <a:pPr>
              <a:buFont typeface="Wingdings" panose="05000000000000000000" pitchFamily="2" charset="2"/>
              <a:buChar char="v"/>
            </a:pPr>
            <a:r>
              <a:rPr lang="en-GB" sz="2800" b="1" dirty="0" smtClean="0">
                <a:effectLst/>
              </a:rPr>
              <a:t> </a:t>
            </a:r>
            <a:r>
              <a:rPr lang="en-GB" sz="2800" b="1" dirty="0" smtClean="0">
                <a:solidFill>
                  <a:srgbClr val="FFFF00"/>
                </a:solidFill>
                <a:effectLst/>
              </a:rPr>
              <a:t>Gratitude</a:t>
            </a:r>
            <a:r>
              <a:rPr lang="en-GB" sz="2800" b="1" dirty="0" smtClean="0">
                <a:effectLst/>
              </a:rPr>
              <a:t> – the key lifter &amp; motivator             </a:t>
            </a:r>
            <a:r>
              <a:rPr lang="en-GB" sz="2800" b="1" dirty="0" smtClean="0">
                <a:solidFill>
                  <a:srgbClr val="C00000"/>
                </a:solidFill>
                <a:effectLst/>
              </a:rPr>
              <a:t>Titus 3:4-5 </a:t>
            </a:r>
          </a:p>
          <a:p>
            <a:pPr>
              <a:buFont typeface="Wingdings" panose="05000000000000000000" pitchFamily="2" charset="2"/>
              <a:buChar char="v"/>
            </a:pPr>
            <a:r>
              <a:rPr lang="en-GB" sz="2800" b="1" dirty="0" smtClean="0">
                <a:effectLst/>
              </a:rPr>
              <a:t> </a:t>
            </a:r>
            <a:r>
              <a:rPr lang="en-GB" sz="2800" b="1" dirty="0" smtClean="0">
                <a:solidFill>
                  <a:srgbClr val="FFFF00"/>
                </a:solidFill>
                <a:effectLst/>
              </a:rPr>
              <a:t>Kindness</a:t>
            </a:r>
            <a:r>
              <a:rPr lang="en-GB" sz="2800" b="1" dirty="0" smtClean="0">
                <a:effectLst/>
              </a:rPr>
              <a:t>  - keeps us effective &amp; productive    </a:t>
            </a:r>
            <a:r>
              <a:rPr lang="en-GB" sz="2800" b="1" dirty="0" smtClean="0">
                <a:solidFill>
                  <a:srgbClr val="C00000"/>
                </a:solidFill>
                <a:effectLst/>
              </a:rPr>
              <a:t>2 Pet 1:5-8</a:t>
            </a:r>
          </a:p>
          <a:p>
            <a:pPr>
              <a:buFont typeface="Wingdings" panose="05000000000000000000" pitchFamily="2" charset="2"/>
              <a:buChar char="v"/>
            </a:pPr>
            <a:r>
              <a:rPr lang="en-GB" sz="2800" b="1" dirty="0">
                <a:effectLst/>
              </a:rPr>
              <a:t> </a:t>
            </a:r>
            <a:r>
              <a:rPr lang="en-GB" sz="2800" b="1" dirty="0" smtClean="0">
                <a:solidFill>
                  <a:srgbClr val="FFFF00"/>
                </a:solidFill>
                <a:effectLst/>
              </a:rPr>
              <a:t>Acts of grace &amp; mercy </a:t>
            </a:r>
            <a:r>
              <a:rPr lang="en-GB" sz="2800" b="1" dirty="0" smtClean="0">
                <a:effectLst/>
              </a:rPr>
              <a:t>– glorifies God      </a:t>
            </a:r>
            <a:r>
              <a:rPr lang="en-GB" sz="2800" b="1" dirty="0" smtClean="0">
                <a:solidFill>
                  <a:srgbClr val="C00000"/>
                </a:solidFill>
                <a:effectLst/>
              </a:rPr>
              <a:t>Matt 5:16, 45-46</a:t>
            </a:r>
          </a:p>
          <a:p>
            <a:pPr>
              <a:buFont typeface="Wingdings" panose="05000000000000000000" pitchFamily="2" charset="2"/>
              <a:buChar char="v"/>
            </a:pPr>
            <a:r>
              <a:rPr lang="en-GB" sz="2800" b="1" dirty="0">
                <a:effectLst/>
              </a:rPr>
              <a:t> </a:t>
            </a:r>
            <a:r>
              <a:rPr lang="en-GB" sz="2800" b="1" dirty="0" smtClean="0">
                <a:solidFill>
                  <a:srgbClr val="FFFF00"/>
                </a:solidFill>
                <a:effectLst/>
              </a:rPr>
              <a:t>God will show His provision &amp; </a:t>
            </a:r>
            <a:r>
              <a:rPr lang="en-GB" sz="2800" b="1" smtClean="0">
                <a:solidFill>
                  <a:srgbClr val="FFFF00"/>
                </a:solidFill>
                <a:effectLst/>
              </a:rPr>
              <a:t>favour    </a:t>
            </a:r>
            <a:r>
              <a:rPr lang="en-GB" sz="2800" b="1" dirty="0" err="1" smtClean="0">
                <a:solidFill>
                  <a:srgbClr val="C00000"/>
                </a:solidFill>
                <a:effectLst/>
              </a:rPr>
              <a:t>Prov</a:t>
            </a:r>
            <a:r>
              <a:rPr lang="en-GB" sz="2800" b="1" dirty="0" smtClean="0">
                <a:solidFill>
                  <a:srgbClr val="C00000"/>
                </a:solidFill>
                <a:effectLst/>
              </a:rPr>
              <a:t> 11:25; 19:17  </a:t>
            </a:r>
            <a:endParaRPr lang="en-GB" sz="2800" b="1" dirty="0">
              <a:solidFill>
                <a:srgbClr val="C00000"/>
              </a:solidFill>
              <a:effectLst/>
            </a:endParaRPr>
          </a:p>
        </p:txBody>
      </p:sp>
      <p:sp>
        <p:nvSpPr>
          <p:cNvPr id="4" name="Footer Placeholder 3"/>
          <p:cNvSpPr>
            <a:spLocks noGrp="1"/>
          </p:cNvSpPr>
          <p:nvPr>
            <p:ph type="ftr" sz="quarter" idx="11"/>
          </p:nvPr>
        </p:nvSpPr>
        <p:spPr/>
        <p:txBody>
          <a:bodyPr/>
          <a:lstStyle/>
          <a:p>
            <a:r>
              <a:rPr lang="en-US" sz="1200" b="1" dirty="0" smtClean="0">
                <a:solidFill>
                  <a:schemeClr val="accent2">
                    <a:lumMod val="60000"/>
                    <a:lumOff val="40000"/>
                  </a:schemeClr>
                </a:solidFill>
              </a:rPr>
              <a:t>The Season of Kindness</a:t>
            </a:r>
            <a:endParaRPr lang="en-US" sz="1200" b="1" dirty="0">
              <a:solidFill>
                <a:schemeClr val="accent2">
                  <a:lumMod val="60000"/>
                  <a:lumOff val="40000"/>
                </a:schemeClr>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cxnSp>
        <p:nvCxnSpPr>
          <p:cNvPr id="7" name="Straight Connector 6"/>
          <p:cNvCxnSpPr/>
          <p:nvPr/>
        </p:nvCxnSpPr>
        <p:spPr>
          <a:xfrm>
            <a:off x="680321" y="5936188"/>
            <a:ext cx="10504915"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10580509" y="278377"/>
            <a:ext cx="2025589" cy="2030640"/>
          </a:xfrm>
          <a:prstGeom prst="rect">
            <a:avLst/>
          </a:prstGeom>
        </p:spPr>
      </p:pic>
    </p:spTree>
    <p:extLst>
      <p:ext uri="{BB962C8B-B14F-4D97-AF65-F5344CB8AC3E}">
        <p14:creationId xmlns:p14="http://schemas.microsoft.com/office/powerpoint/2010/main" val="74314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136</TotalTime>
  <Words>346</Words>
  <Application>Microsoft Office PowerPoint</Application>
  <PresentationFormat>Widescreen</PresentationFormat>
  <Paragraphs>43</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Trebuchet MS</vt:lpstr>
      <vt:lpstr>Wingdings</vt:lpstr>
      <vt:lpstr>Berlin</vt:lpstr>
      <vt:lpstr>Custom Design</vt:lpstr>
      <vt:lpstr>The Season of Kindness</vt:lpstr>
      <vt:lpstr>Text : Titus 3 : 4-5  &amp;  2 Pet. 1:5-8</vt:lpstr>
      <vt:lpstr>Kindness in Season ( Always )</vt:lpstr>
      <vt:lpstr>3  Avenues  of  Kindness</vt:lpstr>
      <vt:lpstr>Kindness Growing &amp; Fruiting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Season of Kindness</dc:title>
  <dc:creator>User`</dc:creator>
  <cp:lastModifiedBy>User`</cp:lastModifiedBy>
  <cp:revision>14</cp:revision>
  <dcterms:created xsi:type="dcterms:W3CDTF">2020-11-20T05:27:56Z</dcterms:created>
  <dcterms:modified xsi:type="dcterms:W3CDTF">2020-11-20T07:44:12Z</dcterms:modified>
</cp:coreProperties>
</file>